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76A6-7041-074D-BDF5-26849DD1798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1DB2-7126-FF46-A150-EA4DB24D7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51DB2-7126-FF46-A150-EA4DB24D71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51DB2-7126-FF46-A150-EA4DB24D71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9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2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0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9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299C-9DAD-8C40-B192-2A607774F89F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ADAEC-E94D-C042-A838-D53B2A68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2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589D-804B-5B40-99E3-61F17325D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Ninth Circuit Immigration Cases to Watch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239CC-1FED-294F-9AAB-93B293BE3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000" dirty="0"/>
              <a:t>Prof. Michael Kagan</a:t>
            </a:r>
          </a:p>
          <a:p>
            <a:pPr algn="l"/>
            <a:r>
              <a:rPr lang="en-US" sz="2000" dirty="0"/>
              <a:t>UNLV Boyd School of Law</a:t>
            </a:r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04BA07-8DA6-3D44-9313-ABA45AE2F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60" y="383058"/>
            <a:ext cx="5024454" cy="57582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621E38-BB27-FE46-A39C-74B2AA9F0AE5}"/>
              </a:ext>
            </a:extLst>
          </p:cNvPr>
          <p:cNvSpPr txBox="1"/>
          <p:nvPr/>
        </p:nvSpPr>
        <p:spPr>
          <a:xfrm>
            <a:off x="6960121" y="2254752"/>
            <a:ext cx="3694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DACA Case</a:t>
            </a:r>
          </a:p>
        </p:txBody>
      </p:sp>
    </p:spTree>
    <p:extLst>
      <p:ext uri="{BB962C8B-B14F-4D97-AF65-F5344CB8AC3E}">
        <p14:creationId xmlns:p14="http://schemas.microsoft.com/office/powerpoint/2010/main" val="16718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1D9B-2944-8045-8E15-81D8710A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DACA Case (Deferred Action for Childhood Arrivals)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88341-8AEE-344B-922C-6EBBD1121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change in deferred action policy reviewable?</a:t>
            </a:r>
          </a:p>
          <a:p>
            <a:r>
              <a:rPr lang="en-US" dirty="0"/>
              <a:t>Was the rescission of DACA arbitrary, capricious or an abusive of discretion?</a:t>
            </a:r>
          </a:p>
          <a:p>
            <a:pPr lvl="1"/>
            <a:r>
              <a:rPr lang="en-US" i="1" dirty="0"/>
              <a:t>Was DACA legal to begin with?</a:t>
            </a:r>
          </a:p>
          <a:p>
            <a:pPr lvl="1"/>
            <a:r>
              <a:rPr lang="en-US" i="1" dirty="0"/>
              <a:t>Even if it was legal, can the government cite doubts about its legality as a reason to rescind? </a:t>
            </a:r>
          </a:p>
        </p:txBody>
      </p:sp>
    </p:spTree>
    <p:extLst>
      <p:ext uri="{BB962C8B-B14F-4D97-AF65-F5344CB8AC3E}">
        <p14:creationId xmlns:p14="http://schemas.microsoft.com/office/powerpoint/2010/main" val="1177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4F15-3EC7-244B-8E78-EE883891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DACA Case – Pending Cert. 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AFC8-8608-E240-8200-D59E2C9A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DHS v. Regents </a:t>
            </a:r>
            <a:r>
              <a:rPr lang="en-US" dirty="0"/>
              <a:t>(CA9)</a:t>
            </a:r>
          </a:p>
          <a:p>
            <a:r>
              <a:rPr lang="en-US" i="1" dirty="0"/>
              <a:t>Trump v. NAACP </a:t>
            </a:r>
            <a:r>
              <a:rPr lang="en-US" dirty="0"/>
              <a:t>(D.D.C.)</a:t>
            </a:r>
          </a:p>
          <a:p>
            <a:r>
              <a:rPr lang="en-US" i="1" dirty="0"/>
              <a:t>Nielsen v. Vidal </a:t>
            </a:r>
            <a:r>
              <a:rPr lang="en-US" dirty="0"/>
              <a:t>(CA2)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All relisted since Jan 11.</a:t>
            </a:r>
          </a:p>
        </p:txBody>
      </p:sp>
    </p:spTree>
    <p:extLst>
      <p:ext uri="{BB962C8B-B14F-4D97-AF65-F5344CB8AC3E}">
        <p14:creationId xmlns:p14="http://schemas.microsoft.com/office/powerpoint/2010/main" val="40756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CD17A2-24C8-F749-9EBA-22A6F605F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65" y="148281"/>
            <a:ext cx="4428967" cy="64996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DB5BAC-24C3-AE44-9CC9-0473679002D8}"/>
              </a:ext>
            </a:extLst>
          </p:cNvPr>
          <p:cNvSpPr txBox="1"/>
          <p:nvPr/>
        </p:nvSpPr>
        <p:spPr>
          <a:xfrm>
            <a:off x="6926744" y="1663768"/>
            <a:ext cx="36946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Expedited Removal </a:t>
            </a:r>
          </a:p>
          <a:p>
            <a:pPr algn="ctr"/>
            <a:r>
              <a:rPr lang="en-US" sz="4800" dirty="0"/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25203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313B-F218-CE44-9A60-D89877B7DE1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Expedited Removal Case </a:t>
            </a:r>
          </a:p>
          <a:p>
            <a:r>
              <a:rPr lang="en-US" sz="2000" dirty="0"/>
              <a:t>(decided March 7,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F1DE0-3A33-6B4E-99AD-0183033FF08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 a person denied asylum at the border seek review through habeas?</a:t>
            </a:r>
          </a:p>
          <a:p>
            <a:r>
              <a:rPr lang="en-US" dirty="0"/>
              <a:t>Holding: Congress violated the Suspension Clause by eliminating judicial review for asylum-seekers rejected in the credible fear process.</a:t>
            </a: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C9727-BE49-264F-AEFF-85C5A7A44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750" y="4280522"/>
            <a:ext cx="57785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4F15-3EC7-244B-8E78-EE883891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Expedited Removal Case – Circuit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AFC8-8608-E240-8200-D59E2C9A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Castro v. DHS</a:t>
            </a:r>
            <a:r>
              <a:rPr lang="en-US" dirty="0"/>
              <a:t>, 835 F.3d 422 (3d Cir. 2016)</a:t>
            </a:r>
          </a:p>
          <a:p>
            <a:pPr lvl="1"/>
            <a:r>
              <a:rPr lang="en-US" dirty="0"/>
              <a:t>Rejected suspension clause argument based on plenary power doctrine, not </a:t>
            </a:r>
            <a:r>
              <a:rPr lang="en-US" i="1" dirty="0"/>
              <a:t>Boumediene.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4D0D2C-A6C2-4140-87F5-AFA49659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3342331"/>
            <a:ext cx="480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197</Words>
  <Application>Microsoft Office PowerPoint</Application>
  <PresentationFormat>Widescreen</PresentationFormat>
  <Paragraphs>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Ninth Circuit Immigration Cases to Watch</vt:lpstr>
      <vt:lpstr>PowerPoint Presentation</vt:lpstr>
      <vt:lpstr>The DACA Case (Deferred Action for Childhood Arrivals)</vt:lpstr>
      <vt:lpstr>The DACA Case – Pending Cert. Petitions</vt:lpstr>
      <vt:lpstr>PowerPoint Presentation</vt:lpstr>
      <vt:lpstr>PowerPoint Presentation</vt:lpstr>
      <vt:lpstr>The Expedited Removal Case – Circuit Split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Ninth Circuit Immigration Cases to Watch</dc:title>
  <dc:creator>Michael Kagan</dc:creator>
  <cp:lastModifiedBy>William S. Boyd School of Law</cp:lastModifiedBy>
  <cp:revision>8</cp:revision>
  <dcterms:created xsi:type="dcterms:W3CDTF">2019-03-11T16:26:55Z</dcterms:created>
  <dcterms:modified xsi:type="dcterms:W3CDTF">2019-03-11T22:33:44Z</dcterms:modified>
</cp:coreProperties>
</file>