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Default Extension="emf" ContentType="image/x-emf"/>
  <Default Extension="png" ContentType="image/png"/>
  <Default Extension="wma" ContentType="audio/x-ms-wma"/>
  <Override PartName="/customXml/item1.xml" ContentType="application/xml"/>
  <Override PartName="/customXml/item2.xml" ContentType="application/xml"/>
  <Override PartName="/customXml/item3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0.0.0-->
<p:presentation xmlns:r="http://schemas.openxmlformats.org/officeDocument/2006/relationships" xmlns:a="http://schemas.openxmlformats.org/drawingml/2006/main" xmlns:p="http://schemas.openxmlformats.org/presentationml/2006/main" firstSlideNum="0" removePersonalInfoOnSave="1" embedTrueTypeFonts="1" saveSubsetFonts="1">
  <p:sldMasterIdLst>
    <p:sldMasterId id="2147484674" r:id="rId4"/>
  </p:sldMasterIdLst>
  <p:notesMasterIdLst>
    <p:notesMasterId r:id="rId5"/>
  </p:notesMasterIdLst>
  <p:handoutMasterIdLst>
    <p:handoutMasterId r:id="rId6"/>
  </p:handoutMasterIdLst>
  <p:sldIdLst>
    <p:sldId id="365" r:id="rId7"/>
    <p:sldId id="425" r:id="rId8"/>
    <p:sldId id="426" r:id="rId9"/>
    <p:sldId id="415" r:id="rId10"/>
    <p:sldId id="416" r:id="rId11"/>
    <p:sldId id="417" r:id="rId12"/>
    <p:sldId id="419" r:id="rId13"/>
    <p:sldId id="427" r:id="rId14"/>
    <p:sldId id="428" r:id="rId15"/>
    <p:sldId id="429" r:id="rId16"/>
    <p:sldId id="422" r:id="rId17"/>
    <p:sldId id="423" r:id="rId18"/>
    <p:sldId id="424" r:id="rId19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Perpetua" panose="02020502060401020303" pitchFamily="18" charset="0"/>
      <p:regular r:id="rId25"/>
      <p:bold r:id="rId26"/>
      <p:italic r:id="rId27"/>
      <p:boldItalic r:id="rId28"/>
    </p:embeddedFont>
  </p:embeddedFontLst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1F2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7" autoAdjust="0"/>
    <p:restoredTop sz="87900" autoAdjust="0"/>
  </p:normalViewPr>
  <p:slideViewPr>
    <p:cSldViewPr>
      <p:cViewPr varScale="1">
        <p:scale>
          <a:sx n="110" d="100"/>
          <a:sy n="110" d="100"/>
        </p:scale>
        <p:origin x="91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37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22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" Type="http://schemas.openxmlformats.org/officeDocument/2006/relationships/customXml" Target="../customXml/item2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font" Target="fonts/font5.fntdata" /><Relationship Id="rId26" Type="http://schemas.openxmlformats.org/officeDocument/2006/relationships/font" Target="fonts/font6.fntdata" /><Relationship Id="rId27" Type="http://schemas.openxmlformats.org/officeDocument/2006/relationships/font" Target="fonts/font7.fntdata" /><Relationship Id="rId28" Type="http://schemas.openxmlformats.org/officeDocument/2006/relationships/font" Target="fonts/font8.fntdata" /><Relationship Id="rId29" Type="http://schemas.openxmlformats.org/officeDocument/2006/relationships/presProps" Target="presProps.xml" /><Relationship Id="rId3" Type="http://schemas.openxmlformats.org/officeDocument/2006/relationships/customXml" Target="../customXml/item3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Master" Target="slideMasters/slideMaster1.xml" /><Relationship Id="rId5" Type="http://schemas.openxmlformats.org/officeDocument/2006/relationships/notesMaster" Target="notesMasters/notesMaster1.xml" /><Relationship Id="rId6" Type="http://schemas.openxmlformats.org/officeDocument/2006/relationships/handoutMaster" Target="handoutMasters/handout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E7BB0-6D17-4B78-B74F-579A81A2655E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04A69-9378-45B2-B4B1-831F9A0BA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329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839BE875-A2DB-4AEB-9337-74F73152CD57}" type="datetimeFigureOut">
              <a:rPr lang="en-US"/>
              <a:pPr>
                <a:defRPr/>
              </a:pPr>
              <a:t>3/18/2019</a:t>
            </a:fld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>
              <a:defRPr/>
            </a:pPr>
            <a:fld id="{CD88CEDD-15DA-4F2C-BC0C-41BA378945C6}" type="slidenum">
              <a:rPr 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523281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4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259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16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33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940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30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73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66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15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0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75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06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88CEDD-15DA-4F2C-BC0C-41BA378945C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16592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7F99-049C-408B-9503-642E86DDA2A7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437053"/>
      </p:ext>
    </p:extLst>
  </p:cSld>
  <p:clrMapOvr>
    <a:masterClrMapping/>
  </p:clrMapOvr>
  <p:transition spd="med">
    <p:fade/>
  </p:transition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F6AF-3F00-4CC4-8ABD-7E6C3D7A591C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36411"/>
      </p:ext>
    </p:extLst>
  </p:cSld>
  <p:clrMapOvr>
    <a:masterClrMapping/>
  </p:clrMapOvr>
  <p:transition spd="med">
    <p:fade/>
  </p:transition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0071B-14C6-4873-BC25-D1A7A61BDE57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31564"/>
      </p:ext>
    </p:extLst>
  </p:cSld>
  <p:clrMapOvr>
    <a:masterClrMapping/>
  </p:clrMapOvr>
  <p:transition spd="med">
    <p:fade/>
  </p:transition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6B42-11C7-4B0E-A91D-0B0F8A07CEF2}" type="datetime1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44365"/>
      </p:ext>
    </p:extLst>
  </p:cSld>
  <p:clrMapOvr>
    <a:masterClrMapping/>
  </p:clrMapOvr>
  <p:transition spd="med">
    <p:fade/>
  </p:transition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62629-0802-4D10-8AF9-FCEBAFFF5CF8}" type="datetime1">
              <a:rPr lang="en-US" smtClean="0"/>
              <a:t>3/18/2019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14965"/>
      </p:ext>
    </p:extLst>
  </p:cSld>
  <p:clrMapOvr>
    <a:masterClrMapping/>
  </p:clrMapOvr>
  <p:transition spd="med">
    <p:fade/>
  </p:transition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EF41-E57C-4C05-BBD0-A56F0B5D84F2}" type="datetime1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72312"/>
      </p:ext>
    </p:extLst>
  </p:cSld>
  <p:clrMapOvr>
    <a:masterClrMapping/>
  </p:clrMapOvr>
  <p:transition spd="med">
    <p:fade/>
  </p:transition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564D-330B-4179-8612-276AD98D89BD}" type="datetime1">
              <a:rPr lang="en-US" smtClean="0"/>
              <a:t>3/18/2019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09800"/>
      </p:ext>
    </p:extLst>
  </p:cSld>
  <p:clrMapOvr>
    <a:masterClrMapping/>
  </p:clrMapOvr>
  <p:transition spd="med">
    <p:fade/>
  </p:transition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D4FA5-507F-4C8B-A3B3-84AC377E8BD5}" type="datetime1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88627"/>
      </p:ext>
    </p:extLst>
  </p:cSld>
  <p:clrMapOvr>
    <a:masterClrMapping/>
  </p:clrMapOvr>
  <p:transition spd="med">
    <p:fade/>
  </p:transition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138BC-796E-4E00-90FB-7F75F825B421}" type="datetime1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23932"/>
      </p:ext>
    </p:extLst>
  </p:cSld>
  <p:clrMapOvr>
    <a:masterClrMapping/>
  </p:clrMapOvr>
  <p:transition spd="med">
    <p:fade/>
  </p:transition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AF48-B517-4CAE-BE3C-ABC6E602B0DA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5194"/>
      </p:ext>
    </p:extLst>
  </p:cSld>
  <p:clrMapOvr>
    <a:masterClrMapping/>
  </p:clrMapOvr>
  <p:transition spd="med">
    <p:fade/>
  </p:transition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D77F-CE2C-4B7E-BBB0-F07BC3CD7DA0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20006"/>
      </p:ext>
    </p:extLst>
  </p:cSld>
  <p:clrMapOvr>
    <a:masterClrMapping/>
  </p:clrMapOvr>
  <p:transition spd="med">
    <p:fade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00000">
              <a:srgbClr val="002060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4DFB4-33E7-425B-B276-464A4B3E6209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1F8DB-DB16-4AE2-BF3D-1EB7124D3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050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675" r:id="rId1"/>
    <p:sldLayoutId id="2147484676" r:id="rId2"/>
    <p:sldLayoutId id="2147484677" r:id="rId3"/>
    <p:sldLayoutId id="2147484678" r:id="rId4"/>
    <p:sldLayoutId id="2147484679" r:id="rId5"/>
    <p:sldLayoutId id="2147484680" r:id="rId6"/>
    <p:sldLayoutId id="2147484681" r:id="rId7"/>
    <p:sldLayoutId id="2147484682" r:id="rId8"/>
    <p:sldLayoutId id="2147484683" r:id="rId9"/>
    <p:sldLayoutId id="2147484684" r:id="rId10"/>
    <p:sldLayoutId id="2147484685" r:id="rId11"/>
  </p:sldLayoutIdLst>
  <p:transition spd="med">
    <p:fade/>
  </p:transition>
  <p:timing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e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emf" /><Relationship Id="rId4" Type="http://schemas.openxmlformats.org/officeDocument/2006/relationships/image" Target="../media/image3.emf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4.emf" /><Relationship Id="rId4" Type="http://schemas.openxmlformats.org/officeDocument/2006/relationships/image" Target="../media/image5.emf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emf" /><Relationship Id="rId4" Type="http://schemas.openxmlformats.org/officeDocument/2006/relationships/image" Target="../media/image7.emf" /><Relationship Id="rId5" Type="http://schemas.openxmlformats.org/officeDocument/2006/relationships/image" Target="../media/image8.emf" /><Relationship Id="rId6" Type="http://schemas.openxmlformats.org/officeDocument/2006/relationships/image" Target="../media/image9.e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emf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6.emf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7.emf" /><Relationship Id="rId4" Type="http://schemas.openxmlformats.org/officeDocument/2006/relationships/image" Target="../media/image18.e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0.png" /><Relationship Id="rId4" Type="http://schemas.openxmlformats.org/officeDocument/2006/relationships/audio" Target="../media/media1.wma" /><Relationship Id="rId5" Type="http://schemas.microsoft.com/office/2007/relationships/media" Target="../media/media1.wma" TargetMode="Internal" /><Relationship Id="rId6" Type="http://schemas.openxmlformats.org/officeDocument/2006/relationships/image" Target="../media/image21.emf" /><Relationship Id="rId7" Type="http://schemas.openxmlformats.org/officeDocument/2006/relationships/image" Target="../media/image22.emf" /><Relationship Id="rId8" Type="http://schemas.openxmlformats.org/officeDocument/2006/relationships/image" Target="../media/image23.e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4"/>
          <p:cNvSpPr txBox="1"/>
          <p:nvPr/>
        </p:nvSpPr>
        <p:spPr>
          <a:xfrm>
            <a:off x="1143000" y="3733800"/>
            <a:ext cx="67818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200" b="1" cap="small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68000"/>
                    </a:prstClr>
                  </a:outerShdw>
                </a:effectLst>
                <a:latin typeface="Perpetua" panose="02020502060401020303" pitchFamily="18" charset="0"/>
              </a:rPr>
              <a:t>Effective Briefing and</a:t>
            </a: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200" b="1" cap="small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68000"/>
                    </a:prstClr>
                  </a:outerShdw>
                </a:effectLst>
                <a:latin typeface="Perpetua" panose="02020502060401020303" pitchFamily="18" charset="0"/>
              </a:rPr>
              <a:t>Oral Argument</a:t>
            </a:r>
            <a:endParaRPr lang="en-US" sz="4200" b="1" cap="small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68000"/>
                  </a:prstClr>
                </a:outerShdw>
              </a:effectLst>
              <a:latin typeface="Perpetua" panose="02020502060401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l="16282" t="4151" r="15334" b="4542"/>
          <a:stretch>
            <a:fillRect/>
          </a:stretch>
        </p:blipFill>
        <p:spPr>
          <a:xfrm>
            <a:off x="3505200" y="1219200"/>
            <a:ext cx="2133600" cy="22352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32125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Effective Writing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smtClean="0">
                <a:latin typeface="Perpetua" panose="02020502060401020303" pitchFamily="18" charset="0"/>
              </a:rPr>
              <a:t>Value of Introductions</a:t>
            </a:r>
          </a:p>
          <a:p>
            <a:r>
              <a:rPr lang="en-US" sz="3600" smtClean="0">
                <a:latin typeface="Perpetua" panose="02020502060401020303" pitchFamily="18" charset="0"/>
              </a:rPr>
              <a:t>A Picture is Worth a 1000 Words</a:t>
            </a:r>
          </a:p>
          <a:p>
            <a:r>
              <a:rPr lang="en-US" sz="3600" smtClean="0">
                <a:latin typeface="Perpetua" panose="02020502060401020303" pitchFamily="18" charset="0"/>
              </a:rPr>
              <a:t>Summary of Argument: Concise or Full?</a:t>
            </a:r>
          </a:p>
          <a:p>
            <a:r>
              <a:rPr lang="en-US" sz="3600" smtClean="0">
                <a:latin typeface="Perpetua" panose="02020502060401020303" pitchFamily="18" charset="0"/>
              </a:rPr>
              <a:t>Standards of Review: Omnibus or Section-by-section?</a:t>
            </a:r>
          </a:p>
          <a:p>
            <a:r>
              <a:rPr lang="en-US" sz="3600" smtClean="0">
                <a:latin typeface="Perpetua" panose="02020502060401020303" pitchFamily="18" charset="0"/>
              </a:rPr>
              <a:t>Writing for Technology </a:t>
            </a:r>
            <a:endParaRPr lang="en-US" sz="3600"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28685"/>
      </p:ext>
    </p:extLst>
  </p:cSld>
  <p:clrMapOvr>
    <a:masterClrMapping/>
  </p:clrMapOvr>
  <p:transition spd="med">
    <p:fade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Oral Advocacy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smtClean="0">
                <a:latin typeface="Perpetua" panose="02020502060401020303" pitchFamily="18" charset="0"/>
              </a:rPr>
              <a:t>Panel Preparation</a:t>
            </a:r>
          </a:p>
          <a:p>
            <a:r>
              <a:rPr lang="en-US" sz="3600" smtClean="0">
                <a:latin typeface="Perpetua" panose="02020502060401020303" pitchFamily="18" charset="0"/>
              </a:rPr>
              <a:t>Does it matter?</a:t>
            </a:r>
          </a:p>
          <a:p>
            <a:r>
              <a:rPr lang="en-US" sz="3600" smtClean="0">
                <a:latin typeface="Perpetua" panose="02020502060401020303" pitchFamily="18" charset="0"/>
              </a:rPr>
              <a:t>Tips of the trade</a:t>
            </a:r>
            <a:endParaRPr lang="en-US" sz="3600"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92526"/>
      </p:ext>
    </p:extLst>
  </p:cSld>
  <p:clrMapOvr>
    <a:masterClrMapping/>
  </p:clrMapOvr>
  <p:transition spd="med">
    <p:fade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Group 4"/>
          <p:cNvGrpSpPr/>
          <p:nvPr/>
        </p:nvGrpSpPr>
        <p:grpSpPr>
          <a:xfrm>
            <a:off x="2209800" y="1"/>
            <a:ext cx="4724400" cy="6857999"/>
            <a:chOff x="2815713" y="481731"/>
            <a:chExt cx="3447009" cy="581120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5713" y="481731"/>
              <a:ext cx="3441568" cy="4670373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rcRect l="3151" r="7923"/>
            <a:stretch>
              <a:fillRect/>
            </a:stretch>
          </p:blipFill>
          <p:spPr>
            <a:xfrm>
              <a:off x="2815713" y="5132439"/>
              <a:ext cx="3447009" cy="1160496"/>
            </a:xfrm>
            <a:prstGeom prst="rect">
              <a:avLst/>
            </a:prstGeom>
          </p:spPr>
        </p:pic>
      </p:grpSp>
      <p:sp>
        <p:nvSpPr>
          <p:cNvPr id="6" name="Rectangle 5"/>
          <p:cNvSpPr/>
          <p:nvPr/>
        </p:nvSpPr>
        <p:spPr>
          <a:xfrm>
            <a:off x="962122" y="2828836"/>
            <a:ext cx="721975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smtClean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</a:rPr>
              <a:t>Introduction?</a:t>
            </a:r>
            <a:endParaRPr lang="en-US" sz="7200" b="1" cap="none" spc="0">
              <a:ln w="222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7945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685800"/>
            <a:ext cx="4318302" cy="5257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902" y="914400"/>
            <a:ext cx="4442055" cy="456566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676400" y="685800"/>
            <a:ext cx="1143000" cy="152400"/>
          </a:xfrm>
          <a:prstGeom prst="round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46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1"/>
          <p:cNvSpPr txBox="1"/>
          <p:nvPr/>
        </p:nvSpPr>
        <p:spPr>
          <a:xfrm>
            <a:off x="0" y="407988"/>
            <a:ext cx="914400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ct val="0"/>
              </a:spcAft>
              <a:defRPr/>
            </a:pPr>
            <a:r>
              <a:rPr lang="en-US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Charts/Diagrams/Timelines</a:t>
            </a:r>
            <a:endParaRPr lang="en-US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499" y="1447800"/>
            <a:ext cx="4815001" cy="4250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590" y="1447800"/>
            <a:ext cx="6450818" cy="4993036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1447800"/>
            <a:ext cx="7336462" cy="4351338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1771" y="1365476"/>
            <a:ext cx="5300456" cy="515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293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 txBox="1"/>
          <p:nvPr/>
        </p:nvSpPr>
        <p:spPr>
          <a:xfrm>
            <a:off x="0" y="407988"/>
            <a:ext cx="914400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ct val="0"/>
              </a:spcAft>
              <a:defRPr/>
            </a:pP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Summary of Argument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16000"/>
          <a:stretch>
            <a:fillRect/>
          </a:stretch>
        </p:blipFill>
        <p:spPr>
          <a:xfrm>
            <a:off x="152400" y="2579334"/>
            <a:ext cx="3456429" cy="2350372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542463"/>
            <a:ext cx="4268250" cy="23955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26638" y="3048000"/>
            <a:ext cx="32004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smtClean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</a:rPr>
              <a:t>vs.</a:t>
            </a:r>
            <a:endParaRPr lang="en-US" sz="6000" b="1" cap="none" spc="0">
              <a:ln w="222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5663863"/>
            <a:ext cx="6993001" cy="76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174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Summary of Argument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F8DB-DB16-4AE2-BF3D-1EB7124D3837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 descr="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62011"/>
            <a:ext cx="5107400" cy="3102429"/>
          </a:xfrm>
          <a:prstGeom prst="rect">
            <a:avLst/>
          </a:prstGeom>
        </p:spPr>
      </p:pic>
      <p:pic>
        <p:nvPicPr>
          <p:cNvPr id="9" name="Picture 8" descr="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202" y="1524000"/>
            <a:ext cx="4988598" cy="3030264"/>
          </a:xfrm>
          <a:prstGeom prst="rect">
            <a:avLst/>
          </a:prstGeom>
        </p:spPr>
      </p:pic>
      <p:pic>
        <p:nvPicPr>
          <p:cNvPr id="11" name="Content Placeholder 10" descr="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47" y="1600200"/>
            <a:ext cx="7450905" cy="4525963"/>
          </a:xfrm>
        </p:spPr>
      </p:pic>
    </p:spTree>
    <p:extLst>
      <p:ext uri="{BB962C8B-B14F-4D97-AF65-F5344CB8AC3E}">
        <p14:creationId xmlns:p14="http://schemas.microsoft.com/office/powerpoint/2010/main" val="27018983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 txBox="1"/>
          <p:nvPr/>
        </p:nvSpPr>
        <p:spPr>
          <a:xfrm>
            <a:off x="0" y="407988"/>
            <a:ext cx="914400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ct val="0"/>
              </a:spcAft>
              <a:defRPr/>
            </a:pP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Standards of Review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099" y="1828800"/>
            <a:ext cx="7303801" cy="16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939084"/>
      </p:ext>
    </p:extLst>
  </p:cSld>
  <p:clrMapOvr>
    <a:masterClrMapping/>
  </p:clrMapOvr>
  <p:transition spd="med">
    <p:fade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 txBox="1"/>
          <p:nvPr/>
        </p:nvSpPr>
        <p:spPr>
          <a:xfrm>
            <a:off x="0" y="407988"/>
            <a:ext cx="914400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ct val="0"/>
              </a:spcAft>
              <a:defRPr/>
            </a:pP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Standards of Review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27" y="1257300"/>
            <a:ext cx="4038600" cy="5372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996" y="1219200"/>
            <a:ext cx="4317324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19998"/>
      </p:ext>
    </p:extLst>
  </p:cSld>
  <p:clrMapOvr>
    <a:masterClrMapping/>
  </p:clrMapOvr>
  <p:transition spd="med">
    <p:fade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 txBox="1"/>
          <p:nvPr/>
        </p:nvSpPr>
        <p:spPr>
          <a:xfrm>
            <a:off x="0" y="407988"/>
            <a:ext cx="914400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ct val="0"/>
              </a:spcAft>
              <a:defRPr/>
            </a:pP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Technology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600200"/>
            <a:ext cx="647700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25108"/>
      </p:ext>
    </p:extLst>
  </p:cSld>
  <p:clrMapOvr>
    <a:masterClrMapping/>
  </p:clrMapOvr>
  <p:transition spd="med">
    <p:fade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Rando-Ass"/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st="838700" end="996614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962400" y="3633019"/>
            <a:ext cx="609600" cy="60960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5" y="1905000"/>
            <a:ext cx="9049751" cy="3048000"/>
          </a:xfrm>
          <a:prstGeom prst="rect">
            <a:avLst/>
          </a:prstGeom>
        </p:spPr>
      </p:pic>
      <p:sp>
        <p:nvSpPr>
          <p:cNvPr id="2" name="Title 1"/>
          <p:cNvSpPr txBox="1"/>
          <p:nvPr/>
        </p:nvSpPr>
        <p:spPr>
          <a:xfrm>
            <a:off x="0" y="407988"/>
            <a:ext cx="914400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ct val="0"/>
              </a:spcAft>
              <a:defRPr/>
            </a:pP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Editing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2400" y="3352800"/>
            <a:ext cx="3886200" cy="304800"/>
          </a:xfrm>
          <a:prstGeom prst="round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3150" y="3419280"/>
            <a:ext cx="77700" cy="194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550" y="3571680"/>
            <a:ext cx="77700" cy="194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9281" y="1447800"/>
            <a:ext cx="6592187" cy="50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766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childTnLst>
                                    <p:cmd type="call" cmd="playFrom(0.0)">
                                      <p:cBhvr>
                                        <p:cTn id="12" dur="253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 txBox="1"/>
          <p:nvPr/>
        </p:nvSpPr>
        <p:spPr>
          <a:xfrm>
            <a:off x="0" y="407988"/>
            <a:ext cx="914400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ct val="0"/>
              </a:spcAft>
              <a:defRPr/>
            </a:pP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Oral Argument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2399" r="1162" b="-1"/>
          <a:stretch>
            <a:fillRect/>
          </a:stretch>
        </p:blipFill>
        <p:spPr>
          <a:xfrm>
            <a:off x="1333501" y="1878446"/>
            <a:ext cx="6476999" cy="310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4431"/>
      </p:ext>
    </p:extLst>
  </p:cSld>
  <p:clrMapOvr>
    <a:masterClrMapping/>
  </p:clrMapOvr>
  <p:transition spd="med">
    <p:fade/>
  </p:transition>
  <p:timing/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16.10.26"/>
  <p:tag name="AS_TITLE" val="Aspose.Slides for .NET 4.0"/>
  <p:tag name="AS_VERSION" val="16.10.0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36A5892C6EE74B8CEE9456EC5C3626" ma:contentTypeVersion="0" ma:contentTypeDescription="Create a new document." ma:contentTypeScope="" ma:versionID="5188e9baf45f5ab0f754a90c80028ff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9261553-9DE7-48C8-B40F-F40C5D948F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830EF643-EACA-4ABD-84F8-2D94EAD42B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605613-F3A1-4B95-AC47-B555B29CD271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</ds:schemaRefs>
</ds:datastoreItem>
</file>

<file path=docProps/app.xml><?xml version="1.0" encoding="utf-8"?>
<Properties xmlns:vt="http://schemas.openxmlformats.org/officeDocument/2006/docPropsVTypes" xmlns="http://schemas.openxmlformats.org/officeDocument/2006/extended-properties">
  <Template>Apothecary</Template>
  <Company/>
  <PresentationFormat>On-screen Show (4:3)</PresentationFormat>
  <Paragraphs>0</Paragraphs>
  <Slides>0</Slides>
  <Notes>0</Notes>
  <HiddenSlides>0</HiddenSlides>
  <MMClips>0</MMClips>
  <ScaleCrop>0</ScaleCrop>
  <LinksUpToDate>0</LinksUpToDate>
  <SharedDoc>0</SharedDoc>
  <HyperlinksChanged>0</HyperlinksChanged>
  <Application>Aspose.Slides for .NET</Application>
  <AppVersion>16.1000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1601-01-01T00:00:00.000</cp:lastPrinted>
  <dcterms:created xsi:type="dcterms:W3CDTF">1601-01-01T00:00:00Z</dcterms:created>
  <dcterms:modified xsi:type="dcterms:W3CDTF">1601-01-01T00:00:00Z</dcterms:modified>
</cp:coreProperties>
</file>